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1"/>
    <p:sldMasterId id="2147483791" r:id="rId2"/>
    <p:sldMasterId id="2147483797" r:id="rId3"/>
    <p:sldMasterId id="2147483803" r:id="rId4"/>
    <p:sldMasterId id="2147483808" r:id="rId5"/>
  </p:sldMasterIdLst>
  <p:sldIdLst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15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57888">
            <a:off x="1137084" y="1258456"/>
            <a:ext cx="800060" cy="800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13473">
            <a:off x="683810" y="2222637"/>
            <a:ext cx="1819152" cy="1819152"/>
          </a:xfrm>
          <a:prstGeom prst="rect">
            <a:avLst/>
          </a:prstGeom>
          <a:effectLst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57888">
            <a:off x="2211490" y="4027023"/>
            <a:ext cx="253403" cy="253403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615619" y="1515588"/>
            <a:ext cx="7155587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15619" y="2675615"/>
            <a:ext cx="6400800" cy="1752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515151"/>
                </a:solidFill>
              </a:defRPr>
            </a:lvl1pPr>
          </a:lstStyle>
          <a:p>
            <a:r>
              <a:rPr lang="en-US" dirty="0"/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127861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228600" indent="-228600">
              <a:buSzPct val="100000"/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4282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80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4773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57888">
            <a:off x="1137084" y="1258456"/>
            <a:ext cx="800060" cy="8000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13473">
            <a:off x="683810" y="2222637"/>
            <a:ext cx="1819152" cy="1819152"/>
          </a:xfrm>
          <a:prstGeom prst="rect">
            <a:avLst/>
          </a:prstGeom>
          <a:effectLst/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57888">
            <a:off x="2211490" y="4027023"/>
            <a:ext cx="253403" cy="253403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1615619" y="1515588"/>
            <a:ext cx="71063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15619" y="2675615"/>
            <a:ext cx="6400800" cy="1752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515151"/>
                </a:solidFill>
              </a:defRPr>
            </a:lvl1pPr>
          </a:lstStyle>
          <a:p>
            <a:r>
              <a:rPr lang="en-US" dirty="0"/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982208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6922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41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3302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386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228600" indent="-228600">
              <a:buSzPct val="100000"/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6867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3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11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57888">
            <a:off x="1137084" y="1258456"/>
            <a:ext cx="800060" cy="800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13473">
            <a:off x="683810" y="2222637"/>
            <a:ext cx="1819152" cy="1819152"/>
          </a:xfrm>
          <a:prstGeom prst="rect">
            <a:avLst/>
          </a:prstGeom>
          <a:effectLst/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57888">
            <a:off x="2211490" y="4027023"/>
            <a:ext cx="253403" cy="253403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615619" y="1515588"/>
            <a:ext cx="7057113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15619" y="2675615"/>
            <a:ext cx="6400800" cy="1752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515151"/>
                </a:solidFill>
              </a:defRPr>
            </a:lvl1pPr>
          </a:lstStyle>
          <a:p>
            <a:r>
              <a:rPr lang="en-US" dirty="0"/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319203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228600" indent="-228600">
              <a:buSzPct val="100000"/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2354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1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576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57888">
            <a:off x="1137084" y="1258456"/>
            <a:ext cx="800060" cy="8000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13473">
            <a:off x="683810" y="2222637"/>
            <a:ext cx="1819152" cy="1819152"/>
          </a:xfrm>
          <a:prstGeom prst="rect">
            <a:avLst/>
          </a:prstGeom>
          <a:effectLst/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57888">
            <a:off x="2211490" y="4027023"/>
            <a:ext cx="253403" cy="253403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1615619" y="1515588"/>
            <a:ext cx="7099316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15619" y="2675615"/>
            <a:ext cx="6400800" cy="1752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515151"/>
                </a:solidFill>
              </a:defRPr>
            </a:lvl1pPr>
          </a:lstStyle>
          <a:p>
            <a:r>
              <a:rPr lang="en-US" dirty="0"/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31658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-template-teal.eps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4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87" r:id="rId2"/>
    <p:sldLayoutId id="2147483788" r:id="rId3"/>
    <p:sldLayoutId id="214748378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-template-pink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4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-template-orng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60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template-grn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35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688" y="2675615"/>
            <a:ext cx="9168459" cy="14700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1688" y="3835642"/>
            <a:ext cx="9142312" cy="1752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 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33388" y="2371725"/>
            <a:ext cx="82772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433388" y="4781550"/>
            <a:ext cx="82772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618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84C9A3-4A8B-490A-BAD0-D79A3DFC0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0960"/>
            <a:ext cx="9144000" cy="691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5834"/>
      </p:ext>
    </p:extLst>
  </p:cSld>
  <p:clrMapOvr>
    <a:masterClrMapping/>
  </p:clrMapOvr>
</p:sld>
</file>

<file path=ppt/theme/theme1.xml><?xml version="1.0" encoding="utf-8"?>
<a:theme xmlns:a="http://schemas.openxmlformats.org/drawingml/2006/main" name="Pharm4me - Teal">
  <a:themeElements>
    <a:clrScheme name="Pharm4Me">
      <a:dk1>
        <a:srgbClr val="333333"/>
      </a:dk1>
      <a:lt1>
        <a:srgbClr val="333333"/>
      </a:lt1>
      <a:dk2>
        <a:srgbClr val="FFFFFF"/>
      </a:dk2>
      <a:lt2>
        <a:srgbClr val="FFFFFF"/>
      </a:lt2>
      <a:accent1>
        <a:srgbClr val="00B3B1"/>
      </a:accent1>
      <a:accent2>
        <a:srgbClr val="F47421"/>
      </a:accent2>
      <a:accent3>
        <a:srgbClr val="FFC816"/>
      </a:accent3>
      <a:accent4>
        <a:srgbClr val="CD3092"/>
      </a:accent4>
      <a:accent5>
        <a:srgbClr val="54B948"/>
      </a:accent5>
      <a:accent6>
        <a:srgbClr val="FFFFFF"/>
      </a:accent6>
      <a:hlink>
        <a:srgbClr val="0000FF"/>
      </a:hlink>
      <a:folHlink>
        <a:srgbClr val="800080"/>
      </a:folHlink>
    </a:clrScheme>
    <a:fontScheme name="AACP PP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arm4me-template" id="{5911EA64-B078-4147-9546-AB2F6934A3B2}" vid="{F4AB9772-03D6-43A7-8707-E721711D98C7}"/>
    </a:ext>
  </a:extLst>
</a:theme>
</file>

<file path=ppt/theme/theme2.xml><?xml version="1.0" encoding="utf-8"?>
<a:theme xmlns:a="http://schemas.openxmlformats.org/drawingml/2006/main" name="Pharm4Me - Pink">
  <a:themeElements>
    <a:clrScheme name="Pharm4Me">
      <a:dk1>
        <a:srgbClr val="333333"/>
      </a:dk1>
      <a:lt1>
        <a:srgbClr val="333333"/>
      </a:lt1>
      <a:dk2>
        <a:srgbClr val="FFFFFF"/>
      </a:dk2>
      <a:lt2>
        <a:srgbClr val="FFFFFF"/>
      </a:lt2>
      <a:accent1>
        <a:srgbClr val="00B3B1"/>
      </a:accent1>
      <a:accent2>
        <a:srgbClr val="F47421"/>
      </a:accent2>
      <a:accent3>
        <a:srgbClr val="FFC816"/>
      </a:accent3>
      <a:accent4>
        <a:srgbClr val="CD3092"/>
      </a:accent4>
      <a:accent5>
        <a:srgbClr val="54B948"/>
      </a:accent5>
      <a:accent6>
        <a:srgbClr val="FFFFFF"/>
      </a:accent6>
      <a:hlink>
        <a:srgbClr val="0000FF"/>
      </a:hlink>
      <a:folHlink>
        <a:srgbClr val="800080"/>
      </a:folHlink>
    </a:clrScheme>
    <a:fontScheme name="AACP PP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arm4me-template" id="{5911EA64-B078-4147-9546-AB2F6934A3B2}" vid="{6B47BFFB-B0A5-4524-AB4C-22A90EC6FFBF}"/>
    </a:ext>
  </a:extLst>
</a:theme>
</file>

<file path=ppt/theme/theme3.xml><?xml version="1.0" encoding="utf-8"?>
<a:theme xmlns:a="http://schemas.openxmlformats.org/drawingml/2006/main" name="Pharm4Me - Orange">
  <a:themeElements>
    <a:clrScheme name="Pharm4Me">
      <a:dk1>
        <a:srgbClr val="333333"/>
      </a:dk1>
      <a:lt1>
        <a:srgbClr val="333333"/>
      </a:lt1>
      <a:dk2>
        <a:srgbClr val="FFFFFF"/>
      </a:dk2>
      <a:lt2>
        <a:srgbClr val="FFFFFF"/>
      </a:lt2>
      <a:accent1>
        <a:srgbClr val="00B3B1"/>
      </a:accent1>
      <a:accent2>
        <a:srgbClr val="F47421"/>
      </a:accent2>
      <a:accent3>
        <a:srgbClr val="FFC816"/>
      </a:accent3>
      <a:accent4>
        <a:srgbClr val="CD3092"/>
      </a:accent4>
      <a:accent5>
        <a:srgbClr val="54B948"/>
      </a:accent5>
      <a:accent6>
        <a:srgbClr val="FFFFFF"/>
      </a:accent6>
      <a:hlink>
        <a:srgbClr val="0000FF"/>
      </a:hlink>
      <a:folHlink>
        <a:srgbClr val="800080"/>
      </a:folHlink>
    </a:clrScheme>
    <a:fontScheme name="AACP PP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arm4me-template" id="{5911EA64-B078-4147-9546-AB2F6934A3B2}" vid="{0A54840F-01DA-4D11-BADD-1C6BF7D6425D}"/>
    </a:ext>
  </a:extLst>
</a:theme>
</file>

<file path=ppt/theme/theme4.xml><?xml version="1.0" encoding="utf-8"?>
<a:theme xmlns:a="http://schemas.openxmlformats.org/drawingml/2006/main" name="Pharm4Me - Green">
  <a:themeElements>
    <a:clrScheme name="Pharm4Me">
      <a:dk1>
        <a:srgbClr val="333333"/>
      </a:dk1>
      <a:lt1>
        <a:srgbClr val="333333"/>
      </a:lt1>
      <a:dk2>
        <a:srgbClr val="FFFFFF"/>
      </a:dk2>
      <a:lt2>
        <a:srgbClr val="FFFFFF"/>
      </a:lt2>
      <a:accent1>
        <a:srgbClr val="00B3B1"/>
      </a:accent1>
      <a:accent2>
        <a:srgbClr val="F47421"/>
      </a:accent2>
      <a:accent3>
        <a:srgbClr val="FFC816"/>
      </a:accent3>
      <a:accent4>
        <a:srgbClr val="CD3092"/>
      </a:accent4>
      <a:accent5>
        <a:srgbClr val="54B948"/>
      </a:accent5>
      <a:accent6>
        <a:srgbClr val="FFFFFF"/>
      </a:accent6>
      <a:hlink>
        <a:srgbClr val="0000FF"/>
      </a:hlink>
      <a:folHlink>
        <a:srgbClr val="800080"/>
      </a:folHlink>
    </a:clrScheme>
    <a:fontScheme name="AACP PP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arm4me-template" id="{5911EA64-B078-4147-9546-AB2F6934A3B2}" vid="{BDA527CE-A60F-4A27-9732-96FF6952471E}"/>
    </a:ext>
  </a:extLst>
</a:theme>
</file>

<file path=ppt/theme/theme5.xml><?xml version="1.0" encoding="utf-8"?>
<a:theme xmlns:a="http://schemas.openxmlformats.org/drawingml/2006/main" name="Chalkboard 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arm4me-template" id="{5911EA64-B078-4147-9546-AB2F6934A3B2}" vid="{C02D2163-943A-41F2-B0D2-B79846D631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Pharm4me Template (1)</Template>
  <TotalTime>60</TotalTime>
  <Words>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Verdana</vt:lpstr>
      <vt:lpstr>Pharm4me - Teal</vt:lpstr>
      <vt:lpstr>Pharm4Me - Pink</vt:lpstr>
      <vt:lpstr>Pharm4Me - Orange</vt:lpstr>
      <vt:lpstr>Pharm4Me - Green</vt:lpstr>
      <vt:lpstr>Chalkboard Title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Walker, Rosie</dc:creator>
  <cp:lastModifiedBy>Rosie Walker</cp:lastModifiedBy>
  <cp:revision>7</cp:revision>
  <dcterms:created xsi:type="dcterms:W3CDTF">2018-01-10T18:54:59Z</dcterms:created>
  <dcterms:modified xsi:type="dcterms:W3CDTF">2019-09-04T15:46:11Z</dcterms:modified>
</cp:coreProperties>
</file>