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676" r:id="rId5"/>
    <p:sldId id="689" r:id="rId6"/>
    <p:sldId id="956" r:id="rId7"/>
    <p:sldId id="946" r:id="rId8"/>
    <p:sldId id="954" r:id="rId9"/>
    <p:sldId id="953" r:id="rId10"/>
    <p:sldId id="656" r:id="rId11"/>
    <p:sldId id="957" r:id="rId12"/>
    <p:sldId id="952" r:id="rId13"/>
    <p:sldId id="671" r:id="rId14"/>
    <p:sldId id="688" r:id="rId15"/>
  </p:sldIdLst>
  <p:sldSz cx="9144000" cy="6858000" type="screen4x3"/>
  <p:notesSz cx="6858000" cy="9144000"/>
  <p:defaultTextStyle>
    <a:defPPr>
      <a:defRPr lang="en-US"/>
    </a:defPPr>
    <a:lvl1pPr marL="0" algn="l" defTabSz="51196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1pPr>
    <a:lvl2pPr marL="511968" algn="l" defTabSz="51196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2pPr>
    <a:lvl3pPr marL="1023935" algn="l" defTabSz="51196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3pPr>
    <a:lvl4pPr marL="1535903" algn="l" defTabSz="51196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4pPr>
    <a:lvl5pPr marL="2047871" algn="l" defTabSz="51196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5pPr>
    <a:lvl6pPr marL="2559838" algn="l" defTabSz="51196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6pPr>
    <a:lvl7pPr marL="3071806" algn="l" defTabSz="51196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7pPr>
    <a:lvl8pPr marL="3583774" algn="l" defTabSz="51196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8pPr>
    <a:lvl9pPr marL="4095742" algn="l" defTabSz="511968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Layouts" id="{18CB03CE-F56C-44F4-8AF8-59DDD4C47F65}">
          <p14:sldIdLst>
            <p14:sldId id="676"/>
            <p14:sldId id="689"/>
            <p14:sldId id="956"/>
            <p14:sldId id="946"/>
            <p14:sldId id="954"/>
            <p14:sldId id="953"/>
            <p14:sldId id="656"/>
            <p14:sldId id="957"/>
            <p14:sldId id="952"/>
            <p14:sldId id="671"/>
            <p14:sldId id="6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Crabbe" initials="LC [6]" lastIdx="1" clrIdx="0"/>
  <p:cmAuthor id="2" name="Liz Crabbe" initials="LC [3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838"/>
    <a:srgbClr val="C8C8C8"/>
    <a:srgbClr val="C8C9CA"/>
    <a:srgbClr val="FFFFFF"/>
    <a:srgbClr val="B73D25"/>
    <a:srgbClr val="7CA7AD"/>
    <a:srgbClr val="002F87"/>
    <a:srgbClr val="B4BD00"/>
    <a:srgbClr val="76777A"/>
    <a:srgbClr val="C0C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E1754B-F541-47C7-9C46-F56254C38FF1}" v="33" dt="2019-05-31T04:25:28.8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96" autoAdjust="0"/>
    <p:restoredTop sz="94954" autoAdjust="0"/>
  </p:normalViewPr>
  <p:slideViewPr>
    <p:cSldViewPr snapToObjects="1" showGuides="1">
      <p:cViewPr varScale="1">
        <p:scale>
          <a:sx n="98" d="100"/>
          <a:sy n="98" d="100"/>
        </p:scale>
        <p:origin x="72" y="372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4488"/>
    </p:cViewPr>
  </p:sorterViewPr>
  <p:notesViewPr>
    <p:cSldViewPr snapToObjects="1">
      <p:cViewPr varScale="1">
        <p:scale>
          <a:sx n="140" d="100"/>
          <a:sy n="140" d="100"/>
        </p:scale>
        <p:origin x="236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20672-5196-0B4F-93AE-044FFF1075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9126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A9F3C-04AF-8847-8AD8-CAC892C2E245}" type="datetimeFigureOut">
              <a:rPr lang="en-US" smtClean="0"/>
              <a:t>7/23/2019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7CB07-0039-4545-92EA-48E12138E5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210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1196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1pPr>
    <a:lvl2pPr marL="511968" algn="l" defTabSz="51196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2pPr>
    <a:lvl3pPr marL="1023935" algn="l" defTabSz="51196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3pPr>
    <a:lvl4pPr marL="1535903" algn="l" defTabSz="51196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4pPr>
    <a:lvl5pPr marL="2047871" algn="l" defTabSz="51196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5pPr>
    <a:lvl6pPr marL="2559838" algn="l" defTabSz="51196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6pPr>
    <a:lvl7pPr marL="3071806" algn="l" defTabSz="51196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7pPr>
    <a:lvl8pPr marL="3583774" algn="l" defTabSz="51196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8pPr>
    <a:lvl9pPr marL="4095742" algn="l" defTabSz="51196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36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45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58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37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86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97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09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8" b="6551"/>
          <a:stretch/>
        </p:blipFill>
        <p:spPr>
          <a:xfrm>
            <a:off x="0" y="0"/>
            <a:ext cx="2833039" cy="114127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09625" y="3473450"/>
            <a:ext cx="7886700" cy="420688"/>
          </a:xfrm>
          <a:prstGeom prst="rect">
            <a:avLst/>
          </a:prstGeom>
        </p:spPr>
        <p:txBody>
          <a:bodyPr anchor="t"/>
          <a:lstStyle>
            <a:lvl1pPr>
              <a:defRPr sz="1800"/>
            </a:lvl1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712" y="1"/>
            <a:ext cx="1793139" cy="11412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24" y="285"/>
            <a:ext cx="1712794" cy="1141862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2192" y="-1153"/>
            <a:ext cx="2816959" cy="1143000"/>
          </a:xfrm>
          <a:prstGeom prst="rect">
            <a:avLst/>
          </a:prstGeom>
          <a:solidFill>
            <a:srgbClr val="B73D25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6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6571989" y="0"/>
            <a:ext cx="2572011" cy="114285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6" dirty="0"/>
          </a:p>
        </p:txBody>
      </p:sp>
      <p:pic>
        <p:nvPicPr>
          <p:cNvPr id="25" name="Shape 36"/>
          <p:cNvPicPr preferRelativeResize="0"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071" y="436358"/>
            <a:ext cx="1976412" cy="31215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809437" y="2209799"/>
            <a:ext cx="7886700" cy="1262961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09437" y="4648200"/>
            <a:ext cx="6953250" cy="1676400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accent5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906824" y="-1154"/>
            <a:ext cx="1797029" cy="1142433"/>
          </a:xfrm>
          <a:prstGeom prst="rect">
            <a:avLst/>
          </a:prstGeom>
          <a:solidFill>
            <a:srgbClr val="EBA900">
              <a:alpha val="42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4781524" y="-1153"/>
            <a:ext cx="1712794" cy="1142433"/>
          </a:xfrm>
          <a:prstGeom prst="rect">
            <a:avLst/>
          </a:prstGeom>
          <a:solidFill>
            <a:srgbClr val="B3BD00">
              <a:alpha val="52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894686" y="4114623"/>
            <a:ext cx="857914" cy="152576"/>
            <a:chOff x="894686" y="4114623"/>
            <a:chExt cx="857914" cy="152576"/>
          </a:xfrm>
        </p:grpSpPr>
        <p:sp>
          <p:nvSpPr>
            <p:cNvPr id="41" name="Oval 40"/>
            <p:cNvSpPr/>
            <p:nvPr userDrawn="1"/>
          </p:nvSpPr>
          <p:spPr>
            <a:xfrm>
              <a:off x="1596240" y="4114623"/>
              <a:ext cx="156360" cy="152575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1420852" y="4114623"/>
              <a:ext cx="156360" cy="152575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1245462" y="4114624"/>
              <a:ext cx="156360" cy="152575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4" name="Oval 43"/>
            <p:cNvSpPr/>
            <p:nvPr userDrawn="1"/>
          </p:nvSpPr>
          <p:spPr>
            <a:xfrm>
              <a:off x="1070074" y="4114623"/>
              <a:ext cx="156360" cy="152575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894686" y="4114623"/>
              <a:ext cx="156360" cy="152575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5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ullet Left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8722" y="1371600"/>
            <a:ext cx="5029200" cy="50292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000" baseline="0">
                <a:solidFill>
                  <a:schemeClr val="accent5"/>
                </a:solidFill>
              </a:defRPr>
            </a:lvl1pPr>
            <a:lvl2pPr marL="692150" indent="-288925">
              <a:buFont typeface=".AppleSystemUIFont" charset="-120"/>
              <a:buChar char="−"/>
              <a:tabLst/>
              <a:defRPr sz="1800">
                <a:solidFill>
                  <a:schemeClr val="accent5"/>
                </a:solidFill>
              </a:defRPr>
            </a:lvl2pPr>
            <a:lvl3pPr marL="981075" indent="-277813">
              <a:buFont typeface="Arial" charset="0"/>
              <a:buChar char="•"/>
              <a:tabLst/>
              <a:defRPr sz="1600">
                <a:solidFill>
                  <a:schemeClr val="accent5"/>
                </a:solidFill>
              </a:defRPr>
            </a:lvl3pPr>
            <a:lvl4pPr marL="1316038" indent="-288925">
              <a:buFont typeface=".AppleSystemUIFont" charset="-120"/>
              <a:buChar char="−"/>
              <a:tabLst/>
              <a:defRPr sz="1400">
                <a:solidFill>
                  <a:schemeClr val="accent5"/>
                </a:solidFill>
              </a:defRPr>
            </a:lvl4pPr>
          </a:lstStyle>
          <a:p>
            <a:pPr lvl="0"/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74913" y="685800"/>
            <a:ext cx="7811887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1">
                <a:solidFill>
                  <a:schemeClr val="tx2"/>
                </a:solidFill>
              </a:defRPr>
            </a:lvl1pPr>
            <a:lvl2pPr>
              <a:defRPr>
                <a:solidFill>
                  <a:srgbClr val="213F7A"/>
                </a:solidFill>
              </a:defRPr>
            </a:lvl2pPr>
            <a:lvl3pPr>
              <a:defRPr>
                <a:solidFill>
                  <a:srgbClr val="213F7A"/>
                </a:solidFill>
              </a:defRPr>
            </a:lvl3pPr>
            <a:lvl4pPr>
              <a:defRPr>
                <a:solidFill>
                  <a:srgbClr val="213F7A"/>
                </a:solidFill>
              </a:defRPr>
            </a:lvl4pPr>
            <a:lvl5pPr>
              <a:defRPr>
                <a:solidFill>
                  <a:srgbClr val="213F7A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844" y="6598510"/>
            <a:ext cx="399451" cy="20005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defPPr>
              <a:defRPr lang="en-US"/>
            </a:defPPr>
            <a:lvl1pPr marL="0" algn="ctr" defTabSz="1219261" rtl="0" eaLnBrk="1" latinLnBrk="0" hangingPunct="1">
              <a:defRPr sz="2400" b="0" i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1219261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z="750" b="1" i="0" smtClean="0">
                <a:latin typeface="Calibri" charset="0"/>
                <a:ea typeface="Calibri" charset="0"/>
                <a:cs typeface="Calibri" charset="0"/>
              </a:rPr>
              <a:pPr/>
              <a:t>‹#›</a:t>
            </a:fld>
            <a:endParaRPr lang="en-US" sz="750" b="1" i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874913" y="235810"/>
            <a:ext cx="7811887" cy="52619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>
                <a:solidFill>
                  <a:srgbClr val="213F7A"/>
                </a:solidFill>
              </a:defRPr>
            </a:lvl2pPr>
            <a:lvl3pPr>
              <a:defRPr>
                <a:solidFill>
                  <a:srgbClr val="213F7A"/>
                </a:solidFill>
              </a:defRPr>
            </a:lvl3pPr>
            <a:lvl4pPr>
              <a:defRPr>
                <a:solidFill>
                  <a:srgbClr val="213F7A"/>
                </a:solidFill>
              </a:defRPr>
            </a:lvl4pPr>
            <a:lvl5pPr>
              <a:defRPr>
                <a:solidFill>
                  <a:srgbClr val="213F7A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pic>
        <p:nvPicPr>
          <p:cNvPr id="28" name="Shape 36"/>
          <p:cNvPicPr preferRelativeResize="0"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712" y="6586069"/>
            <a:ext cx="1400688" cy="221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/>
          <p:cNvGrpSpPr/>
          <p:nvPr userDrawn="1"/>
        </p:nvGrpSpPr>
        <p:grpSpPr>
          <a:xfrm>
            <a:off x="183191" y="439111"/>
            <a:ext cx="655009" cy="116489"/>
            <a:chOff x="6221638" y="2403583"/>
            <a:chExt cx="1501283" cy="267029"/>
          </a:xfrm>
        </p:grpSpPr>
        <p:sp>
          <p:nvSpPr>
            <p:cNvPr id="23" name="Oval 22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2844" y="6598510"/>
            <a:ext cx="399451" cy="20005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defPPr>
              <a:defRPr lang="en-US"/>
            </a:defPPr>
            <a:lvl1pPr marL="0" algn="ctr" defTabSz="1219261" rtl="0" eaLnBrk="1" latinLnBrk="0" hangingPunct="1">
              <a:defRPr sz="2400" b="0" i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1219261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z="750" b="1" i="0" smtClean="0">
                <a:latin typeface="Calibri" charset="0"/>
                <a:ea typeface="Calibri" charset="0"/>
                <a:cs typeface="Calibri" charset="0"/>
              </a:rPr>
              <a:pPr/>
              <a:t>‹#›</a:t>
            </a:fld>
            <a:endParaRPr lang="en-US" sz="750" b="1" i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25" y="2438400"/>
            <a:ext cx="3333750" cy="1325563"/>
          </a:xfrm>
          <a:prstGeom prst="rect">
            <a:avLst/>
          </a:prstGeom>
        </p:spPr>
        <p:txBody>
          <a:bodyPr anchor="ctr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Shape 36"/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912" y="6477000"/>
            <a:ext cx="1400688" cy="221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2844" y="6598510"/>
            <a:ext cx="399451" cy="20005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defPPr>
              <a:defRPr lang="en-US"/>
            </a:defPPr>
            <a:lvl1pPr marL="0" algn="ctr" defTabSz="1219261" rtl="0" eaLnBrk="1" latinLnBrk="0" hangingPunct="1">
              <a:defRPr sz="2400" b="0" i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1219261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z="750" b="1" i="0" smtClean="0">
                <a:latin typeface="Calibri" charset="0"/>
                <a:ea typeface="Calibri" charset="0"/>
                <a:cs typeface="Calibri" charset="0"/>
              </a:rPr>
              <a:pPr/>
              <a:t>‹#›</a:t>
            </a:fld>
            <a:endParaRPr lang="en-US" sz="750" b="1" i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25" y="2438400"/>
            <a:ext cx="3333750" cy="1325563"/>
          </a:xfrm>
          <a:prstGeom prst="rect">
            <a:avLst/>
          </a:prstGeom>
        </p:spPr>
        <p:txBody>
          <a:bodyPr anchor="ctr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Shape 36"/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912" y="6477000"/>
            <a:ext cx="1400688" cy="22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3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2844" y="6598510"/>
            <a:ext cx="399451" cy="20005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defPPr>
              <a:defRPr lang="en-US"/>
            </a:defPPr>
            <a:lvl1pPr marL="0" algn="ctr" defTabSz="1219261" rtl="0" eaLnBrk="1" latinLnBrk="0" hangingPunct="1">
              <a:defRPr sz="2400" b="0" i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1219261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z="750" b="1" i="0" smtClean="0">
                <a:latin typeface="Calibri" charset="0"/>
                <a:ea typeface="Calibri" charset="0"/>
                <a:cs typeface="Calibri" charset="0"/>
              </a:rPr>
              <a:pPr/>
              <a:t>‹#›</a:t>
            </a:fld>
            <a:endParaRPr lang="en-US" sz="750" b="1" i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874913" y="235810"/>
            <a:ext cx="7811887" cy="52619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>
                <a:solidFill>
                  <a:srgbClr val="213F7A"/>
                </a:solidFill>
              </a:defRPr>
            </a:lvl2pPr>
            <a:lvl3pPr>
              <a:defRPr>
                <a:solidFill>
                  <a:srgbClr val="213F7A"/>
                </a:solidFill>
              </a:defRPr>
            </a:lvl3pPr>
            <a:lvl4pPr>
              <a:defRPr>
                <a:solidFill>
                  <a:srgbClr val="213F7A"/>
                </a:solidFill>
              </a:defRPr>
            </a:lvl4pPr>
            <a:lvl5pPr>
              <a:defRPr>
                <a:solidFill>
                  <a:srgbClr val="213F7A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pic>
        <p:nvPicPr>
          <p:cNvPr id="20" name="Shape 36"/>
          <p:cNvPicPr preferRelativeResize="0"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712" y="6586069"/>
            <a:ext cx="1400688" cy="221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/>
          <p:cNvGrpSpPr/>
          <p:nvPr userDrawn="1"/>
        </p:nvGrpSpPr>
        <p:grpSpPr>
          <a:xfrm>
            <a:off x="183191" y="439111"/>
            <a:ext cx="655009" cy="116489"/>
            <a:chOff x="6221638" y="2403583"/>
            <a:chExt cx="1501283" cy="267029"/>
          </a:xfrm>
        </p:grpSpPr>
        <p:sp>
          <p:nvSpPr>
            <p:cNvPr id="21" name="Oval 20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74913" y="685800"/>
            <a:ext cx="7811887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1">
                <a:solidFill>
                  <a:schemeClr val="tx2"/>
                </a:solidFill>
              </a:defRPr>
            </a:lvl1pPr>
            <a:lvl2pPr>
              <a:defRPr>
                <a:solidFill>
                  <a:srgbClr val="213F7A"/>
                </a:solidFill>
              </a:defRPr>
            </a:lvl2pPr>
            <a:lvl3pPr>
              <a:defRPr>
                <a:solidFill>
                  <a:srgbClr val="213F7A"/>
                </a:solidFill>
              </a:defRPr>
            </a:lvl3pPr>
            <a:lvl4pPr>
              <a:defRPr>
                <a:solidFill>
                  <a:srgbClr val="213F7A"/>
                </a:solidFill>
              </a:defRPr>
            </a:lvl4pPr>
            <a:lvl5pPr>
              <a:defRPr>
                <a:solidFill>
                  <a:srgbClr val="213F7A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2844" y="6598510"/>
            <a:ext cx="399451" cy="20005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defPPr>
              <a:defRPr lang="en-US"/>
            </a:defPPr>
            <a:lvl1pPr marL="0" algn="ctr" defTabSz="1219261" rtl="0" eaLnBrk="1" latinLnBrk="0" hangingPunct="1">
              <a:defRPr sz="2400" b="0" i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1219261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z="750" b="1" i="0" smtClean="0">
                <a:latin typeface="Calibri" charset="0"/>
                <a:ea typeface="Calibri" charset="0"/>
                <a:cs typeface="Calibri" charset="0"/>
              </a:rPr>
              <a:pPr/>
              <a:t>‹#›</a:t>
            </a:fld>
            <a:endParaRPr lang="en-US" sz="750" b="1" i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874913" y="235810"/>
            <a:ext cx="7811887" cy="52619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>
                <a:solidFill>
                  <a:srgbClr val="213F7A"/>
                </a:solidFill>
              </a:defRPr>
            </a:lvl2pPr>
            <a:lvl3pPr>
              <a:defRPr>
                <a:solidFill>
                  <a:srgbClr val="213F7A"/>
                </a:solidFill>
              </a:defRPr>
            </a:lvl3pPr>
            <a:lvl4pPr>
              <a:defRPr>
                <a:solidFill>
                  <a:srgbClr val="213F7A"/>
                </a:solidFill>
              </a:defRPr>
            </a:lvl4pPr>
            <a:lvl5pPr>
              <a:defRPr>
                <a:solidFill>
                  <a:srgbClr val="213F7A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pic>
        <p:nvPicPr>
          <p:cNvPr id="22" name="Shape 36"/>
          <p:cNvPicPr preferRelativeResize="0"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712" y="6586069"/>
            <a:ext cx="1400688" cy="221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/>
          <p:cNvGrpSpPr/>
          <p:nvPr userDrawn="1"/>
        </p:nvGrpSpPr>
        <p:grpSpPr>
          <a:xfrm>
            <a:off x="183191" y="439111"/>
            <a:ext cx="655009" cy="116489"/>
            <a:chOff x="6221638" y="2403583"/>
            <a:chExt cx="1501283" cy="267029"/>
          </a:xfrm>
        </p:grpSpPr>
        <p:sp>
          <p:nvSpPr>
            <p:cNvPr id="29" name="Oval 28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02844" y="6598510"/>
            <a:ext cx="399451" cy="20005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defPPr>
              <a:defRPr lang="en-US"/>
            </a:defPPr>
            <a:lvl1pPr marL="0" algn="ctr" defTabSz="1219261" rtl="0" eaLnBrk="1" latinLnBrk="0" hangingPunct="1">
              <a:defRPr sz="2400" b="0" i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1219261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z="750" b="1" i="0" smtClean="0">
                <a:latin typeface="Calibri" charset="0"/>
                <a:ea typeface="Calibri" charset="0"/>
                <a:cs typeface="Calibri" charset="0"/>
              </a:rPr>
              <a:pPr/>
              <a:t>‹#›</a:t>
            </a:fld>
            <a:endParaRPr lang="en-US" sz="750" b="1" i="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8" name="Shape 36"/>
          <p:cNvPicPr preferRelativeResize="0"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712" y="6586069"/>
            <a:ext cx="1400688" cy="221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/>
          <p:cNvGrpSpPr/>
          <p:nvPr userDrawn="1"/>
        </p:nvGrpSpPr>
        <p:grpSpPr>
          <a:xfrm>
            <a:off x="183191" y="439111"/>
            <a:ext cx="655009" cy="116489"/>
            <a:chOff x="6221638" y="2403583"/>
            <a:chExt cx="1501283" cy="267029"/>
          </a:xfrm>
        </p:grpSpPr>
        <p:sp>
          <p:nvSpPr>
            <p:cNvPr id="25" name="Oval 24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6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lank Foote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02844" y="6598510"/>
            <a:ext cx="399451" cy="20005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defPPr>
              <a:defRPr lang="en-US"/>
            </a:defPPr>
            <a:lvl1pPr marL="0" algn="ctr" defTabSz="1219261" rtl="0" eaLnBrk="1" latinLnBrk="0" hangingPunct="1">
              <a:defRPr sz="2400" b="0" i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1219261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z="750" b="1" i="0" smtClean="0">
                <a:latin typeface="Calibri" charset="0"/>
                <a:ea typeface="Calibri" charset="0"/>
                <a:cs typeface="Calibri" charset="0"/>
              </a:rPr>
              <a:pPr/>
              <a:t>‹#›</a:t>
            </a:fld>
            <a:endParaRPr lang="en-US" sz="750" b="1" i="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Shape 36"/>
          <p:cNvPicPr preferRelativeResize="0"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712" y="6586069"/>
            <a:ext cx="1400688" cy="221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434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4724400"/>
            <a:ext cx="8153400" cy="99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841" y="5105400"/>
            <a:ext cx="2002235" cy="1276788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406034"/>
            <a:ext cx="8153400" cy="5375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0" i="0">
                <a:solidFill>
                  <a:schemeClr val="accent5">
                    <a:alpha val="9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500772"/>
            <a:ext cx="9144000" cy="357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2701" y="0"/>
            <a:ext cx="9144000" cy="43434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6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612813" y="6062184"/>
            <a:ext cx="984686" cy="175120"/>
            <a:chOff x="6221638" y="2403583"/>
            <a:chExt cx="1501283" cy="267029"/>
          </a:xfrm>
        </p:grpSpPr>
        <p:sp>
          <p:nvSpPr>
            <p:cNvPr id="25" name="Oval 24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53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581"/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841" y="5105400"/>
            <a:ext cx="2002235" cy="1276788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6500772"/>
            <a:ext cx="9144000" cy="357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4724400"/>
            <a:ext cx="8153400" cy="99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406034"/>
            <a:ext cx="8153400" cy="5375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0" i="0">
                <a:solidFill>
                  <a:schemeClr val="accent5">
                    <a:alpha val="9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0" y="965"/>
            <a:ext cx="9144000" cy="4343400"/>
          </a:xfrm>
          <a:prstGeom prst="rect">
            <a:avLst/>
          </a:prstGeom>
          <a:solidFill>
            <a:srgbClr val="B3BD00">
              <a:alpha val="46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12813" y="6062184"/>
            <a:ext cx="984686" cy="175120"/>
            <a:chOff x="6221638" y="2403583"/>
            <a:chExt cx="1501283" cy="267029"/>
          </a:xfrm>
        </p:grpSpPr>
        <p:sp>
          <p:nvSpPr>
            <p:cNvPr id="28" name="Oval 27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Sub No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6571989" y="0"/>
            <a:ext cx="2572011" cy="114285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6" dirty="0"/>
          </a:p>
        </p:txBody>
      </p:sp>
      <p:pic>
        <p:nvPicPr>
          <p:cNvPr id="25" name="Shape 36"/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071" y="436358"/>
            <a:ext cx="1976412" cy="31215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9437" y="3200400"/>
            <a:ext cx="7886700" cy="653360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8" b="6551"/>
          <a:stretch/>
        </p:blipFill>
        <p:spPr>
          <a:xfrm>
            <a:off x="0" y="0"/>
            <a:ext cx="2833039" cy="114127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12192" y="-1153"/>
            <a:ext cx="2816959" cy="1143000"/>
          </a:xfrm>
          <a:prstGeom prst="rect">
            <a:avLst/>
          </a:prstGeom>
          <a:solidFill>
            <a:srgbClr val="B73D25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6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712" y="1"/>
            <a:ext cx="1793139" cy="11412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24" y="285"/>
            <a:ext cx="1712794" cy="114186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2906824" y="-1154"/>
            <a:ext cx="1797029" cy="1142433"/>
          </a:xfrm>
          <a:prstGeom prst="rect">
            <a:avLst/>
          </a:prstGeom>
          <a:solidFill>
            <a:srgbClr val="EBA900">
              <a:alpha val="42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781524" y="-1153"/>
            <a:ext cx="1712794" cy="1142433"/>
          </a:xfrm>
          <a:prstGeom prst="rect">
            <a:avLst/>
          </a:prstGeom>
          <a:solidFill>
            <a:srgbClr val="B3BD00">
              <a:alpha val="52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894686" y="4114623"/>
            <a:ext cx="857914" cy="152576"/>
            <a:chOff x="894686" y="4114623"/>
            <a:chExt cx="857914" cy="152576"/>
          </a:xfrm>
        </p:grpSpPr>
        <p:sp>
          <p:nvSpPr>
            <p:cNvPr id="38" name="Oval 37"/>
            <p:cNvSpPr/>
            <p:nvPr userDrawn="1"/>
          </p:nvSpPr>
          <p:spPr>
            <a:xfrm>
              <a:off x="1596240" y="4114623"/>
              <a:ext cx="156360" cy="152575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1420852" y="4114623"/>
              <a:ext cx="156360" cy="152575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0" name="Oval 39"/>
            <p:cNvSpPr/>
            <p:nvPr userDrawn="1"/>
          </p:nvSpPr>
          <p:spPr>
            <a:xfrm>
              <a:off x="1245462" y="4114624"/>
              <a:ext cx="156360" cy="152575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1" name="Oval 40"/>
            <p:cNvSpPr/>
            <p:nvPr userDrawn="1"/>
          </p:nvSpPr>
          <p:spPr>
            <a:xfrm>
              <a:off x="1070074" y="4114623"/>
              <a:ext cx="156360" cy="152575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894686" y="4114623"/>
              <a:ext cx="156360" cy="152575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Engineering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841" y="5105400"/>
            <a:ext cx="2002235" cy="1276788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6500772"/>
            <a:ext cx="9144000" cy="357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4724400"/>
            <a:ext cx="8153400" cy="99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406034"/>
            <a:ext cx="8153400" cy="5375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0" i="0">
                <a:solidFill>
                  <a:schemeClr val="accent5">
                    <a:alpha val="9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33"/>
            <a:ext cx="9144000" cy="4343400"/>
          </a:xfrm>
          <a:prstGeom prst="rect">
            <a:avLst/>
          </a:prstGeom>
        </p:spPr>
      </p:pic>
      <p:grpSp>
        <p:nvGrpSpPr>
          <p:cNvPr id="24" name="Group 23"/>
          <p:cNvGrpSpPr/>
          <p:nvPr userDrawn="1"/>
        </p:nvGrpSpPr>
        <p:grpSpPr>
          <a:xfrm>
            <a:off x="612813" y="6062184"/>
            <a:ext cx="984686" cy="175120"/>
            <a:chOff x="6221638" y="2403583"/>
            <a:chExt cx="1501283" cy="267029"/>
          </a:xfrm>
        </p:grpSpPr>
        <p:sp>
          <p:nvSpPr>
            <p:cNvPr id="25" name="Oval 24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  <p:sp>
        <p:nvSpPr>
          <p:cNvPr id="31" name="Rectangle 30"/>
          <p:cNvSpPr/>
          <p:nvPr userDrawn="1"/>
        </p:nvSpPr>
        <p:spPr>
          <a:xfrm>
            <a:off x="-2701" y="-1533"/>
            <a:ext cx="9144000" cy="4343400"/>
          </a:xfrm>
          <a:prstGeom prst="rect">
            <a:avLst/>
          </a:prstGeom>
          <a:solidFill>
            <a:srgbClr val="EBA900">
              <a:alpha val="50196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usinessCAS PostBac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4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841" y="5105400"/>
            <a:ext cx="2002235" cy="1276788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6500772"/>
            <a:ext cx="9144000" cy="357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4724400"/>
            <a:ext cx="8153400" cy="99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406034"/>
            <a:ext cx="8153400" cy="5375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0" i="0">
                <a:solidFill>
                  <a:schemeClr val="accent5">
                    <a:alpha val="9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-2701" y="0"/>
            <a:ext cx="9144000" cy="43434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6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612813" y="6062184"/>
            <a:ext cx="984686" cy="175120"/>
            <a:chOff x="6221638" y="2403583"/>
            <a:chExt cx="1501283" cy="267029"/>
          </a:xfrm>
        </p:grpSpPr>
        <p:sp>
          <p:nvSpPr>
            <p:cNvPr id="25" name="Oval 24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009"/>
            <a:ext cx="9132983" cy="4344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841" y="5105400"/>
            <a:ext cx="2002235" cy="1276788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6500772"/>
            <a:ext cx="9144000" cy="357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4724400"/>
            <a:ext cx="8153400" cy="99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406034"/>
            <a:ext cx="8153400" cy="5375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0" i="0">
                <a:solidFill>
                  <a:schemeClr val="accent5">
                    <a:alpha val="9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612813" y="6062184"/>
            <a:ext cx="984686" cy="175120"/>
            <a:chOff x="6221638" y="2403583"/>
            <a:chExt cx="1501283" cy="267029"/>
          </a:xfrm>
        </p:grpSpPr>
        <p:sp>
          <p:nvSpPr>
            <p:cNvPr id="25" name="Oval 24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  <p:sp>
        <p:nvSpPr>
          <p:cNvPr id="31" name="Rectangle 30"/>
          <p:cNvSpPr/>
          <p:nvPr userDrawn="1"/>
        </p:nvSpPr>
        <p:spPr>
          <a:xfrm>
            <a:off x="0" y="-16051"/>
            <a:ext cx="9144000" cy="4343400"/>
          </a:xfrm>
          <a:prstGeom prst="rect">
            <a:avLst/>
          </a:prstGeom>
          <a:solidFill>
            <a:srgbClr val="B3BD00">
              <a:alpha val="41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060"/>
            <a:ext cx="9144000" cy="4367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841" y="5105400"/>
            <a:ext cx="2002235" cy="1276788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6500772"/>
            <a:ext cx="9144000" cy="357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4724400"/>
            <a:ext cx="8153400" cy="99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406034"/>
            <a:ext cx="8153400" cy="5375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0" i="0">
                <a:solidFill>
                  <a:schemeClr val="accent5">
                    <a:alpha val="9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612813" y="6062184"/>
            <a:ext cx="984686" cy="175120"/>
            <a:chOff x="6221638" y="2403583"/>
            <a:chExt cx="1501283" cy="267029"/>
          </a:xfrm>
        </p:grpSpPr>
        <p:sp>
          <p:nvSpPr>
            <p:cNvPr id="25" name="Oval 24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  <p:sp>
        <p:nvSpPr>
          <p:cNvPr id="31" name="Rectangle 30"/>
          <p:cNvSpPr/>
          <p:nvPr userDrawn="1"/>
        </p:nvSpPr>
        <p:spPr>
          <a:xfrm>
            <a:off x="0" y="0"/>
            <a:ext cx="9144000" cy="4343400"/>
          </a:xfrm>
          <a:prstGeom prst="rect">
            <a:avLst/>
          </a:prstGeom>
          <a:solidFill>
            <a:srgbClr val="EBA900">
              <a:alpha val="50196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4343401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4724400"/>
            <a:ext cx="8153400" cy="99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841" y="5105400"/>
            <a:ext cx="2002235" cy="1276788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406034"/>
            <a:ext cx="8153400" cy="5375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0" i="0">
                <a:solidFill>
                  <a:schemeClr val="accent5">
                    <a:alpha val="9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500772"/>
            <a:ext cx="9144000" cy="357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-2701" y="0"/>
            <a:ext cx="9144000" cy="43434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6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612813" y="6062184"/>
            <a:ext cx="984686" cy="175120"/>
            <a:chOff x="6221638" y="2403583"/>
            <a:chExt cx="1501283" cy="267029"/>
          </a:xfrm>
        </p:grpSpPr>
        <p:sp>
          <p:nvSpPr>
            <p:cNvPr id="25" name="Oval 24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50" b="21991"/>
          <a:stretch/>
        </p:blipFill>
        <p:spPr>
          <a:xfrm>
            <a:off x="-16482" y="-8914"/>
            <a:ext cx="9144000" cy="43362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841" y="5105400"/>
            <a:ext cx="2002235" cy="1276788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6500772"/>
            <a:ext cx="9144000" cy="357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4724400"/>
            <a:ext cx="8153400" cy="99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406034"/>
            <a:ext cx="8153400" cy="5375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0" i="0">
                <a:solidFill>
                  <a:schemeClr val="accent5">
                    <a:alpha val="9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612813" y="6062184"/>
            <a:ext cx="984686" cy="175120"/>
            <a:chOff x="6221638" y="2403583"/>
            <a:chExt cx="1501283" cy="267029"/>
          </a:xfrm>
        </p:grpSpPr>
        <p:sp>
          <p:nvSpPr>
            <p:cNvPr id="25" name="Oval 24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  <p:sp>
        <p:nvSpPr>
          <p:cNvPr id="31" name="Rectangle 30"/>
          <p:cNvSpPr/>
          <p:nvPr userDrawn="1"/>
        </p:nvSpPr>
        <p:spPr>
          <a:xfrm>
            <a:off x="-16482" y="-16051"/>
            <a:ext cx="9144000" cy="4343400"/>
          </a:xfrm>
          <a:prstGeom prst="rect">
            <a:avLst/>
          </a:prstGeom>
          <a:solidFill>
            <a:srgbClr val="B3BD00">
              <a:alpha val="36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434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4724400"/>
            <a:ext cx="8153400" cy="99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841" y="5105400"/>
            <a:ext cx="2002235" cy="1276788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406034"/>
            <a:ext cx="8153400" cy="5375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0" i="0">
                <a:solidFill>
                  <a:schemeClr val="accent5">
                    <a:alpha val="9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500772"/>
            <a:ext cx="9144000" cy="357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612813" y="6062184"/>
            <a:ext cx="984686" cy="175120"/>
            <a:chOff x="6221638" y="2403583"/>
            <a:chExt cx="1501283" cy="267029"/>
          </a:xfrm>
        </p:grpSpPr>
        <p:sp>
          <p:nvSpPr>
            <p:cNvPr id="31" name="Oval 30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6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  <p:sp>
        <p:nvSpPr>
          <p:cNvPr id="37" name="Rectangle 36"/>
          <p:cNvSpPr/>
          <p:nvPr userDrawn="1"/>
        </p:nvSpPr>
        <p:spPr>
          <a:xfrm>
            <a:off x="0" y="-1178"/>
            <a:ext cx="9144000" cy="4343400"/>
          </a:xfrm>
          <a:prstGeom prst="rect">
            <a:avLst/>
          </a:prstGeom>
          <a:solidFill>
            <a:srgbClr val="EBA900">
              <a:alpha val="50196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874913" y="235810"/>
            <a:ext cx="7811887" cy="52619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>
                <a:solidFill>
                  <a:srgbClr val="213F7A"/>
                </a:solidFill>
              </a:defRPr>
            </a:lvl2pPr>
            <a:lvl3pPr>
              <a:defRPr>
                <a:solidFill>
                  <a:srgbClr val="213F7A"/>
                </a:solidFill>
              </a:defRPr>
            </a:lvl3pPr>
            <a:lvl4pPr>
              <a:defRPr>
                <a:solidFill>
                  <a:srgbClr val="213F7A"/>
                </a:solidFill>
              </a:defRPr>
            </a:lvl4pPr>
            <a:lvl5pPr>
              <a:defRPr>
                <a:solidFill>
                  <a:srgbClr val="213F7A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2844" y="6598510"/>
            <a:ext cx="399451" cy="20005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defPPr>
              <a:defRPr lang="en-US"/>
            </a:defPPr>
            <a:lvl1pPr marL="0" algn="ctr" defTabSz="1219261" rtl="0" eaLnBrk="1" latinLnBrk="0" hangingPunct="1">
              <a:defRPr sz="2400" b="0" i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1219261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z="750" b="1" i="0" smtClean="0">
                <a:latin typeface="Calibri" charset="0"/>
                <a:ea typeface="Calibri" charset="0"/>
                <a:cs typeface="Calibri" charset="0"/>
              </a:rPr>
              <a:pPr/>
              <a:t>‹#›</a:t>
            </a:fld>
            <a:endParaRPr lang="en-US" sz="750" b="1" i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43000"/>
            <a:ext cx="8229600" cy="5257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000" baseline="0">
                <a:solidFill>
                  <a:schemeClr val="accent5"/>
                </a:solidFill>
              </a:defRPr>
            </a:lvl1pPr>
            <a:lvl2pPr marL="692150" indent="-288925">
              <a:buFont typeface=".AppleSystemUIFont" charset="-120"/>
              <a:buChar char="−"/>
              <a:tabLst/>
              <a:defRPr sz="1800">
                <a:solidFill>
                  <a:schemeClr val="accent5"/>
                </a:solidFill>
              </a:defRPr>
            </a:lvl2pPr>
            <a:lvl3pPr marL="981075" indent="-277813">
              <a:buFont typeface="Arial" charset="0"/>
              <a:buChar char="•"/>
              <a:tabLst/>
              <a:defRPr sz="1600">
                <a:solidFill>
                  <a:schemeClr val="accent5"/>
                </a:solidFill>
              </a:defRPr>
            </a:lvl3pPr>
            <a:lvl4pPr marL="1316038" indent="-288925">
              <a:buFont typeface=".AppleSystemUIFont" charset="-120"/>
              <a:buChar char="−"/>
              <a:tabLst/>
              <a:defRPr sz="1400">
                <a:solidFill>
                  <a:schemeClr val="accent5"/>
                </a:solidFill>
              </a:defRPr>
            </a:lvl4pPr>
          </a:lstStyle>
          <a:p>
            <a:pPr lvl="0"/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</p:txBody>
      </p:sp>
      <p:pic>
        <p:nvPicPr>
          <p:cNvPr id="12" name="Shape 36"/>
          <p:cNvPicPr preferRelativeResize="0"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712" y="6586069"/>
            <a:ext cx="1400688" cy="221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/>
          <p:cNvGrpSpPr/>
          <p:nvPr userDrawn="1"/>
        </p:nvGrpSpPr>
        <p:grpSpPr>
          <a:xfrm>
            <a:off x="183191" y="439111"/>
            <a:ext cx="655009" cy="116489"/>
            <a:chOff x="6221638" y="2403583"/>
            <a:chExt cx="1501283" cy="267029"/>
          </a:xfrm>
        </p:grpSpPr>
        <p:sp>
          <p:nvSpPr>
            <p:cNvPr id="14" name="Oval 13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ullet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371600"/>
            <a:ext cx="8229600" cy="50292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000" baseline="0">
                <a:solidFill>
                  <a:schemeClr val="accent5"/>
                </a:solidFill>
              </a:defRPr>
            </a:lvl1pPr>
            <a:lvl2pPr marL="692150" indent="-288925">
              <a:buFont typeface=".AppleSystemUIFont" charset="-120"/>
              <a:buChar char="−"/>
              <a:tabLst/>
              <a:defRPr sz="1800">
                <a:solidFill>
                  <a:schemeClr val="accent5"/>
                </a:solidFill>
              </a:defRPr>
            </a:lvl2pPr>
            <a:lvl3pPr marL="981075" indent="-277813">
              <a:buFont typeface="Arial" charset="0"/>
              <a:buChar char="•"/>
              <a:tabLst/>
              <a:defRPr sz="1600">
                <a:solidFill>
                  <a:schemeClr val="accent5"/>
                </a:solidFill>
              </a:defRPr>
            </a:lvl3pPr>
            <a:lvl4pPr marL="1316038" indent="-288925">
              <a:buFont typeface=".AppleSystemUIFont" charset="-120"/>
              <a:buChar char="−"/>
              <a:tabLst/>
              <a:defRPr sz="1400">
                <a:solidFill>
                  <a:schemeClr val="accent5"/>
                </a:solidFill>
              </a:defRPr>
            </a:lvl4pPr>
          </a:lstStyle>
          <a:p>
            <a:pPr lvl="0"/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74913" y="685800"/>
            <a:ext cx="7811887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1">
                <a:solidFill>
                  <a:schemeClr val="tx2"/>
                </a:solidFill>
              </a:defRPr>
            </a:lvl1pPr>
            <a:lvl2pPr>
              <a:defRPr>
                <a:solidFill>
                  <a:srgbClr val="213F7A"/>
                </a:solidFill>
              </a:defRPr>
            </a:lvl2pPr>
            <a:lvl3pPr>
              <a:defRPr>
                <a:solidFill>
                  <a:srgbClr val="213F7A"/>
                </a:solidFill>
              </a:defRPr>
            </a:lvl3pPr>
            <a:lvl4pPr>
              <a:defRPr>
                <a:solidFill>
                  <a:srgbClr val="213F7A"/>
                </a:solidFill>
              </a:defRPr>
            </a:lvl4pPr>
            <a:lvl5pPr>
              <a:defRPr>
                <a:solidFill>
                  <a:srgbClr val="213F7A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2844" y="6598510"/>
            <a:ext cx="399451" cy="20005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defPPr>
              <a:defRPr lang="en-US"/>
            </a:defPPr>
            <a:lvl1pPr marL="0" algn="ctr" defTabSz="1219261" rtl="0" eaLnBrk="1" latinLnBrk="0" hangingPunct="1">
              <a:defRPr sz="2400" b="0" i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1219261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z="750" b="1" i="0" smtClean="0">
                <a:latin typeface="Calibri" charset="0"/>
                <a:ea typeface="Calibri" charset="0"/>
                <a:cs typeface="Calibri" charset="0"/>
              </a:rPr>
              <a:pPr/>
              <a:t>‹#›</a:t>
            </a:fld>
            <a:endParaRPr lang="en-US" sz="750" b="1" i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874913" y="235810"/>
            <a:ext cx="7811887" cy="52619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>
                <a:solidFill>
                  <a:srgbClr val="213F7A"/>
                </a:solidFill>
              </a:defRPr>
            </a:lvl2pPr>
            <a:lvl3pPr>
              <a:defRPr>
                <a:solidFill>
                  <a:srgbClr val="213F7A"/>
                </a:solidFill>
              </a:defRPr>
            </a:lvl3pPr>
            <a:lvl4pPr>
              <a:defRPr>
                <a:solidFill>
                  <a:srgbClr val="213F7A"/>
                </a:solidFill>
              </a:defRPr>
            </a:lvl4pPr>
            <a:lvl5pPr>
              <a:defRPr>
                <a:solidFill>
                  <a:srgbClr val="213F7A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pic>
        <p:nvPicPr>
          <p:cNvPr id="28" name="Shape 36"/>
          <p:cNvPicPr preferRelativeResize="0"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712" y="6586069"/>
            <a:ext cx="1400688" cy="221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/>
          <p:cNvGrpSpPr/>
          <p:nvPr userDrawn="1"/>
        </p:nvGrpSpPr>
        <p:grpSpPr>
          <a:xfrm>
            <a:off x="183191" y="439111"/>
            <a:ext cx="655009" cy="116489"/>
            <a:chOff x="6221638" y="2403583"/>
            <a:chExt cx="1501283" cy="267029"/>
          </a:xfrm>
        </p:grpSpPr>
        <p:sp>
          <p:nvSpPr>
            <p:cNvPr id="23" name="Oval 22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ulle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681728" y="1143000"/>
            <a:ext cx="4005072" cy="5257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000" baseline="0">
                <a:solidFill>
                  <a:schemeClr val="accent5"/>
                </a:solidFill>
              </a:defRPr>
            </a:lvl1pPr>
            <a:lvl2pPr marL="692150" indent="-288925">
              <a:buFont typeface=".AppleSystemUIFont" charset="-120"/>
              <a:buChar char="−"/>
              <a:tabLst/>
              <a:defRPr sz="1800">
                <a:solidFill>
                  <a:schemeClr val="accent5"/>
                </a:solidFill>
              </a:defRPr>
            </a:lvl2pPr>
            <a:lvl3pPr marL="981075" indent="-277813">
              <a:buFont typeface="Arial" charset="0"/>
              <a:buChar char="•"/>
              <a:tabLst/>
              <a:defRPr sz="1600">
                <a:solidFill>
                  <a:schemeClr val="accent5"/>
                </a:solidFill>
              </a:defRPr>
            </a:lvl3pPr>
            <a:lvl4pPr marL="1316038" indent="-288925">
              <a:buFont typeface=".AppleSystemUIFont" charset="-120"/>
              <a:buChar char="−"/>
              <a:tabLst/>
              <a:defRPr sz="1400">
                <a:solidFill>
                  <a:schemeClr val="accent5"/>
                </a:solidFill>
              </a:defRPr>
            </a:lvl4pPr>
          </a:lstStyle>
          <a:p>
            <a:pPr lvl="0"/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4005072" cy="5257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000" baseline="0">
                <a:solidFill>
                  <a:schemeClr val="accent5"/>
                </a:solidFill>
              </a:defRPr>
            </a:lvl1pPr>
            <a:lvl2pPr marL="692150" indent="-288925">
              <a:buFont typeface=".AppleSystemUIFont" charset="-120"/>
              <a:buChar char="−"/>
              <a:tabLst/>
              <a:defRPr sz="1800">
                <a:solidFill>
                  <a:schemeClr val="accent5"/>
                </a:solidFill>
              </a:defRPr>
            </a:lvl2pPr>
            <a:lvl3pPr marL="981075" indent="-277813">
              <a:buFont typeface="Arial" charset="0"/>
              <a:buChar char="•"/>
              <a:tabLst/>
              <a:defRPr sz="1600">
                <a:solidFill>
                  <a:schemeClr val="accent5"/>
                </a:solidFill>
              </a:defRPr>
            </a:lvl3pPr>
            <a:lvl4pPr marL="1316038" indent="-288925">
              <a:buFont typeface=".AppleSystemUIFont" charset="-120"/>
              <a:buChar char="−"/>
              <a:tabLst/>
              <a:defRPr sz="1400">
                <a:solidFill>
                  <a:schemeClr val="accent5"/>
                </a:solidFill>
              </a:defRPr>
            </a:lvl4pPr>
          </a:lstStyle>
          <a:p>
            <a:pPr lvl="0"/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2844" y="6598510"/>
            <a:ext cx="399451" cy="20005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defPPr>
              <a:defRPr lang="en-US"/>
            </a:defPPr>
            <a:lvl1pPr marL="0" algn="ctr" defTabSz="1219261" rtl="0" eaLnBrk="1" latinLnBrk="0" hangingPunct="1">
              <a:defRPr sz="2400" b="0" i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1219261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z="750" b="1" i="0" smtClean="0">
                <a:latin typeface="Calibri" charset="0"/>
                <a:ea typeface="Calibri" charset="0"/>
                <a:cs typeface="Calibri" charset="0"/>
              </a:rPr>
              <a:pPr/>
              <a:t>‹#›</a:t>
            </a:fld>
            <a:endParaRPr lang="en-US" sz="750" b="1" i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874913" y="235810"/>
            <a:ext cx="7811887" cy="52619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>
                <a:solidFill>
                  <a:srgbClr val="213F7A"/>
                </a:solidFill>
              </a:defRPr>
            </a:lvl2pPr>
            <a:lvl3pPr>
              <a:defRPr>
                <a:solidFill>
                  <a:srgbClr val="213F7A"/>
                </a:solidFill>
              </a:defRPr>
            </a:lvl3pPr>
            <a:lvl4pPr>
              <a:defRPr>
                <a:solidFill>
                  <a:srgbClr val="213F7A"/>
                </a:solidFill>
              </a:defRPr>
            </a:lvl4pPr>
            <a:lvl5pPr>
              <a:defRPr>
                <a:solidFill>
                  <a:srgbClr val="213F7A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pic>
        <p:nvPicPr>
          <p:cNvPr id="28" name="Shape 36"/>
          <p:cNvPicPr preferRelativeResize="0"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712" y="6586069"/>
            <a:ext cx="1400688" cy="221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/>
          <p:cNvGrpSpPr/>
          <p:nvPr userDrawn="1"/>
        </p:nvGrpSpPr>
        <p:grpSpPr>
          <a:xfrm>
            <a:off x="183191" y="439111"/>
            <a:ext cx="655009" cy="116489"/>
            <a:chOff x="6221638" y="2403583"/>
            <a:chExt cx="1501283" cy="267029"/>
          </a:xfrm>
        </p:grpSpPr>
        <p:sp>
          <p:nvSpPr>
            <p:cNvPr id="23" name="Oval 22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ullet Compariso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681728" y="1371600"/>
            <a:ext cx="4005072" cy="50292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000" baseline="0">
                <a:solidFill>
                  <a:schemeClr val="accent5"/>
                </a:solidFill>
              </a:defRPr>
            </a:lvl1pPr>
            <a:lvl2pPr marL="692150" indent="-288925">
              <a:buFont typeface=".AppleSystemUIFont" charset="-120"/>
              <a:buChar char="−"/>
              <a:tabLst/>
              <a:defRPr sz="1800">
                <a:solidFill>
                  <a:schemeClr val="accent5"/>
                </a:solidFill>
              </a:defRPr>
            </a:lvl2pPr>
            <a:lvl3pPr marL="981075" indent="-277813">
              <a:buFont typeface="Arial" charset="0"/>
              <a:buChar char="•"/>
              <a:tabLst/>
              <a:defRPr sz="1600">
                <a:solidFill>
                  <a:schemeClr val="accent5"/>
                </a:solidFill>
              </a:defRPr>
            </a:lvl3pPr>
            <a:lvl4pPr marL="1316038" indent="-288925">
              <a:buFont typeface=".AppleSystemUIFont" charset="-120"/>
              <a:buChar char="−"/>
              <a:tabLst/>
              <a:defRPr sz="1400">
                <a:solidFill>
                  <a:schemeClr val="accent5"/>
                </a:solidFill>
              </a:defRPr>
            </a:lvl4pPr>
          </a:lstStyle>
          <a:p>
            <a:pPr lvl="0"/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371600"/>
            <a:ext cx="4005072" cy="50292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000" baseline="0">
                <a:solidFill>
                  <a:schemeClr val="accent5"/>
                </a:solidFill>
              </a:defRPr>
            </a:lvl1pPr>
            <a:lvl2pPr marL="692150" indent="-288925">
              <a:buFont typeface=".AppleSystemUIFont" charset="-120"/>
              <a:buChar char="−"/>
              <a:tabLst/>
              <a:defRPr sz="1800">
                <a:solidFill>
                  <a:schemeClr val="accent5"/>
                </a:solidFill>
              </a:defRPr>
            </a:lvl2pPr>
            <a:lvl3pPr marL="981075" indent="-277813">
              <a:buFont typeface="Arial" charset="0"/>
              <a:buChar char="•"/>
              <a:tabLst/>
              <a:defRPr sz="1600">
                <a:solidFill>
                  <a:schemeClr val="accent5"/>
                </a:solidFill>
              </a:defRPr>
            </a:lvl3pPr>
            <a:lvl4pPr marL="1316038" indent="-288925">
              <a:buFont typeface=".AppleSystemUIFont" charset="-120"/>
              <a:buChar char="−"/>
              <a:tabLst/>
              <a:defRPr sz="1400">
                <a:solidFill>
                  <a:schemeClr val="accent5"/>
                </a:solidFill>
              </a:defRPr>
            </a:lvl4pPr>
          </a:lstStyle>
          <a:p>
            <a:pPr lvl="0"/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02844" y="6598510"/>
            <a:ext cx="399451" cy="20005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defPPr>
              <a:defRPr lang="en-US"/>
            </a:defPPr>
            <a:lvl1pPr marL="0" algn="ctr" defTabSz="1219261" rtl="0" eaLnBrk="1" latinLnBrk="0" hangingPunct="1">
              <a:defRPr sz="2400" b="0" i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1219261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z="750" b="1" i="0" smtClean="0">
                <a:latin typeface="Calibri" charset="0"/>
                <a:ea typeface="Calibri" charset="0"/>
                <a:cs typeface="Calibri" charset="0"/>
              </a:rPr>
              <a:pPr/>
              <a:t>‹#›</a:t>
            </a:fld>
            <a:endParaRPr lang="en-US" sz="750" b="1" i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874913" y="235810"/>
            <a:ext cx="7811887" cy="52619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>
                <a:solidFill>
                  <a:srgbClr val="213F7A"/>
                </a:solidFill>
              </a:defRPr>
            </a:lvl2pPr>
            <a:lvl3pPr>
              <a:defRPr>
                <a:solidFill>
                  <a:srgbClr val="213F7A"/>
                </a:solidFill>
              </a:defRPr>
            </a:lvl3pPr>
            <a:lvl4pPr>
              <a:defRPr>
                <a:solidFill>
                  <a:srgbClr val="213F7A"/>
                </a:solidFill>
              </a:defRPr>
            </a:lvl4pPr>
            <a:lvl5pPr>
              <a:defRPr>
                <a:solidFill>
                  <a:srgbClr val="213F7A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874913" y="685800"/>
            <a:ext cx="7809933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1">
                <a:solidFill>
                  <a:schemeClr val="tx2"/>
                </a:solidFill>
              </a:defRPr>
            </a:lvl1pPr>
            <a:lvl2pPr>
              <a:defRPr>
                <a:solidFill>
                  <a:srgbClr val="213F7A"/>
                </a:solidFill>
              </a:defRPr>
            </a:lvl2pPr>
            <a:lvl3pPr>
              <a:defRPr>
                <a:solidFill>
                  <a:srgbClr val="213F7A"/>
                </a:solidFill>
              </a:defRPr>
            </a:lvl3pPr>
            <a:lvl4pPr>
              <a:defRPr>
                <a:solidFill>
                  <a:srgbClr val="213F7A"/>
                </a:solidFill>
              </a:defRPr>
            </a:lvl4pPr>
            <a:lvl5pPr>
              <a:defRPr>
                <a:solidFill>
                  <a:srgbClr val="213F7A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30" name="Shape 36"/>
          <p:cNvPicPr preferRelativeResize="0"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712" y="6586069"/>
            <a:ext cx="1400688" cy="221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/>
          <p:cNvGrpSpPr/>
          <p:nvPr userDrawn="1"/>
        </p:nvGrpSpPr>
        <p:grpSpPr>
          <a:xfrm>
            <a:off x="183191" y="439111"/>
            <a:ext cx="655009" cy="116489"/>
            <a:chOff x="6221638" y="2403583"/>
            <a:chExt cx="1501283" cy="267029"/>
          </a:xfrm>
        </p:grpSpPr>
        <p:sp>
          <p:nvSpPr>
            <p:cNvPr id="23" name="Oval 22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ullet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681728" y="1140941"/>
            <a:ext cx="4005072" cy="5257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199" y="1143000"/>
            <a:ext cx="4005072" cy="5257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000" baseline="0">
                <a:solidFill>
                  <a:schemeClr val="accent5"/>
                </a:solidFill>
              </a:defRPr>
            </a:lvl1pPr>
            <a:lvl2pPr marL="692150" indent="-288925">
              <a:buFont typeface=".AppleSystemUIFont" charset="-120"/>
              <a:buChar char="−"/>
              <a:tabLst/>
              <a:defRPr sz="1800">
                <a:solidFill>
                  <a:schemeClr val="accent5"/>
                </a:solidFill>
              </a:defRPr>
            </a:lvl2pPr>
            <a:lvl3pPr marL="981075" indent="-277813">
              <a:buFont typeface="Arial" charset="0"/>
              <a:buChar char="•"/>
              <a:tabLst/>
              <a:defRPr sz="1600">
                <a:solidFill>
                  <a:schemeClr val="accent5"/>
                </a:solidFill>
              </a:defRPr>
            </a:lvl3pPr>
            <a:lvl4pPr marL="1316038" indent="-288925">
              <a:buFont typeface=".AppleSystemUIFont" charset="-120"/>
              <a:buChar char="−"/>
              <a:tabLst/>
              <a:defRPr sz="1400">
                <a:solidFill>
                  <a:schemeClr val="accent5"/>
                </a:solidFill>
              </a:defRPr>
            </a:lvl4pPr>
          </a:lstStyle>
          <a:p>
            <a:pPr lvl="0"/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2844" y="6598510"/>
            <a:ext cx="399451" cy="20005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defPPr>
              <a:defRPr lang="en-US"/>
            </a:defPPr>
            <a:lvl1pPr marL="0" algn="ctr" defTabSz="1219261" rtl="0" eaLnBrk="1" latinLnBrk="0" hangingPunct="1">
              <a:defRPr sz="2400" b="0" i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1219261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z="750" b="1" i="0" smtClean="0">
                <a:latin typeface="Calibri" charset="0"/>
                <a:ea typeface="Calibri" charset="0"/>
                <a:cs typeface="Calibri" charset="0"/>
              </a:rPr>
              <a:pPr/>
              <a:t>‹#›</a:t>
            </a:fld>
            <a:endParaRPr lang="en-US" sz="750" b="1" i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874913" y="235810"/>
            <a:ext cx="7811887" cy="52619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>
                <a:solidFill>
                  <a:srgbClr val="213F7A"/>
                </a:solidFill>
              </a:defRPr>
            </a:lvl2pPr>
            <a:lvl3pPr>
              <a:defRPr>
                <a:solidFill>
                  <a:srgbClr val="213F7A"/>
                </a:solidFill>
              </a:defRPr>
            </a:lvl3pPr>
            <a:lvl4pPr>
              <a:defRPr>
                <a:solidFill>
                  <a:srgbClr val="213F7A"/>
                </a:solidFill>
              </a:defRPr>
            </a:lvl4pPr>
            <a:lvl5pPr>
              <a:defRPr>
                <a:solidFill>
                  <a:srgbClr val="213F7A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pic>
        <p:nvPicPr>
          <p:cNvPr id="28" name="Shape 36"/>
          <p:cNvPicPr preferRelativeResize="0"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712" y="6586069"/>
            <a:ext cx="1400688" cy="221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/>
          <p:cNvGrpSpPr/>
          <p:nvPr userDrawn="1"/>
        </p:nvGrpSpPr>
        <p:grpSpPr>
          <a:xfrm>
            <a:off x="183191" y="439111"/>
            <a:ext cx="655009" cy="116489"/>
            <a:chOff x="6221638" y="2403583"/>
            <a:chExt cx="1501283" cy="267029"/>
          </a:xfrm>
        </p:grpSpPr>
        <p:sp>
          <p:nvSpPr>
            <p:cNvPr id="23" name="Oval 22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ullet/Phot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679774" y="1371600"/>
            <a:ext cx="4005072" cy="502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199" y="1371600"/>
            <a:ext cx="4005072" cy="50292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000" baseline="0">
                <a:solidFill>
                  <a:schemeClr val="accent5"/>
                </a:solidFill>
              </a:defRPr>
            </a:lvl1pPr>
            <a:lvl2pPr marL="692150" indent="-288925">
              <a:buFont typeface=".AppleSystemUIFont" charset="-120"/>
              <a:buChar char="−"/>
              <a:tabLst/>
              <a:defRPr sz="1800">
                <a:solidFill>
                  <a:schemeClr val="accent5"/>
                </a:solidFill>
              </a:defRPr>
            </a:lvl2pPr>
            <a:lvl3pPr marL="981075" indent="-277813">
              <a:buFont typeface="Arial" charset="0"/>
              <a:buChar char="•"/>
              <a:tabLst/>
              <a:defRPr sz="1600">
                <a:solidFill>
                  <a:schemeClr val="accent5"/>
                </a:solidFill>
              </a:defRPr>
            </a:lvl3pPr>
            <a:lvl4pPr marL="1316038" indent="-288925">
              <a:buFont typeface=".AppleSystemUIFont" charset="-120"/>
              <a:buChar char="−"/>
              <a:tabLst/>
              <a:defRPr sz="1400">
                <a:solidFill>
                  <a:schemeClr val="accent5"/>
                </a:solidFill>
              </a:defRPr>
            </a:lvl4pPr>
          </a:lstStyle>
          <a:p>
            <a:pPr lvl="0"/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874913" y="685800"/>
            <a:ext cx="7809933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1">
                <a:solidFill>
                  <a:schemeClr val="tx2"/>
                </a:solidFill>
              </a:defRPr>
            </a:lvl1pPr>
            <a:lvl2pPr>
              <a:defRPr>
                <a:solidFill>
                  <a:srgbClr val="213F7A"/>
                </a:solidFill>
              </a:defRPr>
            </a:lvl2pPr>
            <a:lvl3pPr>
              <a:defRPr>
                <a:solidFill>
                  <a:srgbClr val="213F7A"/>
                </a:solidFill>
              </a:defRPr>
            </a:lvl3pPr>
            <a:lvl4pPr>
              <a:defRPr>
                <a:solidFill>
                  <a:srgbClr val="213F7A"/>
                </a:solidFill>
              </a:defRPr>
            </a:lvl4pPr>
            <a:lvl5pPr>
              <a:defRPr>
                <a:solidFill>
                  <a:srgbClr val="213F7A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02844" y="6598510"/>
            <a:ext cx="399451" cy="20005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defPPr>
              <a:defRPr lang="en-US"/>
            </a:defPPr>
            <a:lvl1pPr marL="0" algn="ctr" defTabSz="1219261" rtl="0" eaLnBrk="1" latinLnBrk="0" hangingPunct="1">
              <a:defRPr sz="2400" b="0" i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1219261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z="750" b="1" i="0" smtClean="0">
                <a:latin typeface="Calibri" charset="0"/>
                <a:ea typeface="Calibri" charset="0"/>
                <a:cs typeface="Calibri" charset="0"/>
              </a:rPr>
              <a:pPr/>
              <a:t>‹#›</a:t>
            </a:fld>
            <a:endParaRPr lang="en-US" sz="750" b="1" i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874913" y="235810"/>
            <a:ext cx="7811887" cy="52619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>
                <a:solidFill>
                  <a:srgbClr val="213F7A"/>
                </a:solidFill>
              </a:defRPr>
            </a:lvl2pPr>
            <a:lvl3pPr>
              <a:defRPr>
                <a:solidFill>
                  <a:srgbClr val="213F7A"/>
                </a:solidFill>
              </a:defRPr>
            </a:lvl3pPr>
            <a:lvl4pPr>
              <a:defRPr>
                <a:solidFill>
                  <a:srgbClr val="213F7A"/>
                </a:solidFill>
              </a:defRPr>
            </a:lvl4pPr>
            <a:lvl5pPr>
              <a:defRPr>
                <a:solidFill>
                  <a:srgbClr val="213F7A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pic>
        <p:nvPicPr>
          <p:cNvPr id="30" name="Shape 36"/>
          <p:cNvPicPr preferRelativeResize="0"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712" y="6586069"/>
            <a:ext cx="1400688" cy="221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/>
          <p:cNvGrpSpPr/>
          <p:nvPr userDrawn="1"/>
        </p:nvGrpSpPr>
        <p:grpSpPr>
          <a:xfrm>
            <a:off x="183191" y="439111"/>
            <a:ext cx="655009" cy="116489"/>
            <a:chOff x="6221638" y="2403583"/>
            <a:chExt cx="1501283" cy="267029"/>
          </a:xfrm>
        </p:grpSpPr>
        <p:sp>
          <p:nvSpPr>
            <p:cNvPr id="23" name="Oval 22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ulle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8722" y="1143000"/>
            <a:ext cx="5027678" cy="5257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000" baseline="0">
                <a:solidFill>
                  <a:schemeClr val="accent5"/>
                </a:solidFill>
              </a:defRPr>
            </a:lvl1pPr>
            <a:lvl2pPr marL="692150" indent="-288925">
              <a:buFont typeface=".AppleSystemUIFont" charset="-120"/>
              <a:buChar char="−"/>
              <a:tabLst/>
              <a:defRPr sz="1800">
                <a:solidFill>
                  <a:schemeClr val="accent5"/>
                </a:solidFill>
              </a:defRPr>
            </a:lvl2pPr>
            <a:lvl3pPr marL="981075" indent="-277813">
              <a:buFont typeface="Arial" charset="0"/>
              <a:buChar char="•"/>
              <a:tabLst/>
              <a:defRPr sz="1600">
                <a:solidFill>
                  <a:schemeClr val="accent5"/>
                </a:solidFill>
              </a:defRPr>
            </a:lvl3pPr>
            <a:lvl4pPr marL="1316038" indent="-288925">
              <a:buFont typeface=".AppleSystemUIFont" charset="-120"/>
              <a:buChar char="−"/>
              <a:tabLst/>
              <a:defRPr sz="1400">
                <a:solidFill>
                  <a:schemeClr val="accent5"/>
                </a:solidFill>
              </a:defRPr>
            </a:lvl4pPr>
          </a:lstStyle>
          <a:p>
            <a:pPr lvl="0"/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844" y="6598510"/>
            <a:ext cx="399451" cy="20005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defPPr>
              <a:defRPr lang="en-US"/>
            </a:defPPr>
            <a:lvl1pPr marL="0" algn="ctr" defTabSz="1219261" rtl="0" eaLnBrk="1" latinLnBrk="0" hangingPunct="1">
              <a:defRPr sz="2400" b="0" i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1219261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1219261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z="750" b="1" i="0" smtClean="0">
                <a:latin typeface="Calibri" charset="0"/>
                <a:ea typeface="Calibri" charset="0"/>
                <a:cs typeface="Calibri" charset="0"/>
              </a:rPr>
              <a:pPr/>
              <a:t>‹#›</a:t>
            </a:fld>
            <a:endParaRPr lang="en-US" sz="750" b="1" i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874913" y="235810"/>
            <a:ext cx="7811887" cy="52619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>
                <a:solidFill>
                  <a:srgbClr val="213F7A"/>
                </a:solidFill>
              </a:defRPr>
            </a:lvl2pPr>
            <a:lvl3pPr>
              <a:defRPr>
                <a:solidFill>
                  <a:srgbClr val="213F7A"/>
                </a:solidFill>
              </a:defRPr>
            </a:lvl3pPr>
            <a:lvl4pPr>
              <a:defRPr>
                <a:solidFill>
                  <a:srgbClr val="213F7A"/>
                </a:solidFill>
              </a:defRPr>
            </a:lvl4pPr>
            <a:lvl5pPr>
              <a:defRPr>
                <a:solidFill>
                  <a:srgbClr val="213F7A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</p:txBody>
      </p:sp>
      <p:pic>
        <p:nvPicPr>
          <p:cNvPr id="22" name="Shape 36"/>
          <p:cNvPicPr preferRelativeResize="0"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712" y="6586069"/>
            <a:ext cx="1400688" cy="221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/>
          <p:cNvGrpSpPr/>
          <p:nvPr userDrawn="1"/>
        </p:nvGrpSpPr>
        <p:grpSpPr>
          <a:xfrm>
            <a:off x="183191" y="439111"/>
            <a:ext cx="655009" cy="116489"/>
            <a:chOff x="6221638" y="2403583"/>
            <a:chExt cx="1501283" cy="267029"/>
          </a:xfrm>
        </p:grpSpPr>
        <p:sp>
          <p:nvSpPr>
            <p:cNvPr id="23" name="Oval 22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537960"/>
            <a:ext cx="9144000" cy="32004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en-US" sz="756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381000" y="6601726"/>
            <a:ext cx="16466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b="0" i="0" kern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©2018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9037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8" r:id="rId2"/>
    <p:sldLayoutId id="2147483682" r:id="rId3"/>
    <p:sldLayoutId id="2147483691" r:id="rId4"/>
    <p:sldLayoutId id="2147483684" r:id="rId5"/>
    <p:sldLayoutId id="2147483692" r:id="rId6"/>
    <p:sldLayoutId id="2147483681" r:id="rId7"/>
    <p:sldLayoutId id="2147483693" r:id="rId8"/>
    <p:sldLayoutId id="2147483679" r:id="rId9"/>
    <p:sldLayoutId id="2147483694" r:id="rId10"/>
    <p:sldLayoutId id="2147483700" r:id="rId11"/>
    <p:sldLayoutId id="2147483702" r:id="rId12"/>
    <p:sldLayoutId id="2147483683" r:id="rId13"/>
    <p:sldLayoutId id="2147483695" r:id="rId14"/>
    <p:sldLayoutId id="2147483661" r:id="rId15"/>
    <p:sldLayoutId id="2147483685" r:id="rId16"/>
    <p:sldLayoutId id="2147483687" r:id="rId17"/>
    <p:sldLayoutId id="2147483678" r:id="rId18"/>
    <p:sldLayoutId id="2147483689" r:id="rId19"/>
    <p:sldLayoutId id="2147483696" r:id="rId20"/>
    <p:sldLayoutId id="2147483697" r:id="rId21"/>
    <p:sldLayoutId id="2147483729" r:id="rId22"/>
    <p:sldLayoutId id="2147483730" r:id="rId23"/>
    <p:sldLayoutId id="2147483731" r:id="rId24"/>
    <p:sldLayoutId id="2147483732" r:id="rId25"/>
    <p:sldLayoutId id="2147483733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dt="0"/>
  <p:txStyles>
    <p:titleStyle>
      <a:lvl1pPr algn="ctr" defTabSz="457223" rtl="0" eaLnBrk="1" latinLnBrk="0" hangingPunct="1">
        <a:spcBef>
          <a:spcPct val="0"/>
        </a:spcBef>
        <a:buNone/>
        <a:defRPr sz="2813" b="1" i="0" kern="1200">
          <a:solidFill>
            <a:schemeClr val="bg1">
              <a:lumMod val="65000"/>
            </a:schemeClr>
          </a:solidFill>
          <a:latin typeface="Calibri" charset="0"/>
          <a:ea typeface="Calibri" charset="0"/>
          <a:cs typeface="Calibri" charset="0"/>
        </a:defRPr>
      </a:lvl1pPr>
    </p:titleStyle>
    <p:bodyStyle>
      <a:lvl1pPr marL="0" indent="0" algn="l" defTabSz="457223" rtl="0" eaLnBrk="1" latinLnBrk="0" hangingPunct="1">
        <a:spcBef>
          <a:spcPct val="20000"/>
        </a:spcBef>
        <a:buFont typeface="Arial"/>
        <a:buNone/>
        <a:defRPr sz="2400" b="0" i="0" kern="1200">
          <a:solidFill>
            <a:schemeClr val="bg1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457223" indent="0" algn="l" defTabSz="457223" rtl="0" eaLnBrk="1" latinLnBrk="0" hangingPunct="1">
        <a:spcBef>
          <a:spcPct val="20000"/>
        </a:spcBef>
        <a:buFont typeface="Arial"/>
        <a:buNone/>
        <a:defRPr sz="1800" b="0" i="0" kern="1200">
          <a:solidFill>
            <a:schemeClr val="bg1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914446" indent="0" algn="l" defTabSz="457223" rtl="0" eaLnBrk="1" latinLnBrk="0" hangingPunct="1">
        <a:spcBef>
          <a:spcPct val="20000"/>
        </a:spcBef>
        <a:buFont typeface="Arial"/>
        <a:buNone/>
        <a:defRPr sz="1613" b="0" i="0" kern="1200">
          <a:solidFill>
            <a:schemeClr val="bg1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371669" indent="0" algn="l" defTabSz="457223" rtl="0" eaLnBrk="1" latinLnBrk="0" hangingPunct="1">
        <a:spcBef>
          <a:spcPct val="20000"/>
        </a:spcBef>
        <a:buFont typeface="Arial"/>
        <a:buNone/>
        <a:defRPr sz="1388" b="0" i="0" kern="1200">
          <a:solidFill>
            <a:schemeClr val="bg1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1828892" indent="0" algn="l" defTabSz="457223" rtl="0" eaLnBrk="1" latinLnBrk="0" hangingPunct="1">
        <a:spcBef>
          <a:spcPct val="20000"/>
        </a:spcBef>
        <a:buFont typeface="Arial"/>
        <a:buNone/>
        <a:defRPr sz="1388" b="0" i="0" kern="1200">
          <a:solidFill>
            <a:schemeClr val="bg1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514726" indent="-228611" algn="l" defTabSz="457223" rtl="0" eaLnBrk="1" latinLnBrk="0" hangingPunct="1">
        <a:spcBef>
          <a:spcPct val="20000"/>
        </a:spcBef>
        <a:buFont typeface="Arial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457223" rtl="0" eaLnBrk="1" latinLnBrk="0" hangingPunct="1">
        <a:spcBef>
          <a:spcPct val="20000"/>
        </a:spcBef>
        <a:buFont typeface="Arial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457223" rtl="0" eaLnBrk="1" latinLnBrk="0" hangingPunct="1">
        <a:spcBef>
          <a:spcPct val="20000"/>
        </a:spcBef>
        <a:buFont typeface="Arial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457223" rtl="0" eaLnBrk="1" latinLnBrk="0" hangingPunct="1">
        <a:spcBef>
          <a:spcPct val="20000"/>
        </a:spcBef>
        <a:buFont typeface="Arial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CAS Products Update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AACP Admissions Workshop 2019</a:t>
            </a:r>
          </a:p>
        </p:txBody>
      </p:sp>
    </p:spTree>
    <p:extLst>
      <p:ext uri="{BB962C8B-B14F-4D97-AF65-F5344CB8AC3E}">
        <p14:creationId xmlns:p14="http://schemas.microsoft.com/office/powerpoint/2010/main" val="22072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Additional Enhancements Coming Soon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3D1D49-CA4F-4342-B600-754674E64567}"/>
              </a:ext>
            </a:extLst>
          </p:cNvPr>
          <p:cNvSpPr txBox="1"/>
          <p:nvPr/>
        </p:nvSpPr>
        <p:spPr>
          <a:xfrm>
            <a:off x="428519" y="1828800"/>
            <a:ext cx="8715481" cy="350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Ability to re-order Documents in Config Portal</a:t>
            </a:r>
            <a:r>
              <a:rPr lang="en-US" dirty="0"/>
              <a:t> (Target June/July)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Allow Hiding of Specific Q4 Questions from PDF </a:t>
            </a:r>
            <a:r>
              <a:rPr lang="en-US" dirty="0"/>
              <a:t>(Target July)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6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 </a:t>
            </a:r>
            <a:r>
              <a:rPr lang="en-US"/>
              <a:t>&amp; 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Recently Delivered</a:t>
            </a:r>
          </a:p>
        </p:txBody>
      </p:sp>
    </p:spTree>
    <p:extLst>
      <p:ext uri="{BB962C8B-B14F-4D97-AF65-F5344CB8AC3E}">
        <p14:creationId xmlns:p14="http://schemas.microsoft.com/office/powerpoint/2010/main" val="34258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Added Program Name to PDF Header on Page 1</a:t>
            </a:r>
          </a:p>
        </p:txBody>
      </p:sp>
      <p:sp>
        <p:nvSpPr>
          <p:cNvPr id="3" name="AutoShape 2" descr="image-2018-02-27-12-14-24-114.png">
            <a:extLst>
              <a:ext uri="{FF2B5EF4-FFF2-40B4-BE49-F238E27FC236}">
                <a16:creationId xmlns:a16="http://schemas.microsoft.com/office/drawing/2014/main" id="{FAE3E941-1B87-45DE-908B-56DEC880CD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385EF-AEC0-4F02-A5A7-DF8704546226}"/>
              </a:ext>
            </a:extLst>
          </p:cNvPr>
          <p:cNvSpPr txBox="1"/>
          <p:nvPr/>
        </p:nvSpPr>
        <p:spPr>
          <a:xfrm>
            <a:off x="3820640" y="892854"/>
            <a:ext cx="1132362" cy="4025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Live Now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1F887-0A32-6043-A910-6815FA90F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51" y="1928775"/>
            <a:ext cx="7964298" cy="232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Drag and Drop Prerequisites (Config Portal)</a:t>
            </a:r>
          </a:p>
        </p:txBody>
      </p:sp>
      <p:sp>
        <p:nvSpPr>
          <p:cNvPr id="3" name="AutoShape 2" descr="image-2018-02-27-12-14-24-114.png">
            <a:extLst>
              <a:ext uri="{FF2B5EF4-FFF2-40B4-BE49-F238E27FC236}">
                <a16:creationId xmlns:a16="http://schemas.microsoft.com/office/drawing/2014/main" id="{FAE3E941-1B87-45DE-908B-56DEC880CD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385EF-AEC0-4F02-A5A7-DF8704546226}"/>
              </a:ext>
            </a:extLst>
          </p:cNvPr>
          <p:cNvSpPr txBox="1"/>
          <p:nvPr/>
        </p:nvSpPr>
        <p:spPr>
          <a:xfrm>
            <a:off x="3820638" y="892854"/>
            <a:ext cx="1132362" cy="4025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Live Now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B05281-B982-4999-BEA0-40474A1BA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6872287" cy="498549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14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Security Upgrade – Account Lockout </a:t>
            </a:r>
          </a:p>
        </p:txBody>
      </p:sp>
      <p:sp>
        <p:nvSpPr>
          <p:cNvPr id="3" name="AutoShape 2" descr="image-2018-02-27-12-14-24-114.png">
            <a:extLst>
              <a:ext uri="{FF2B5EF4-FFF2-40B4-BE49-F238E27FC236}">
                <a16:creationId xmlns:a16="http://schemas.microsoft.com/office/drawing/2014/main" id="{FAE3E941-1B87-45DE-908B-56DEC880CD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385EF-AEC0-4F02-A5A7-DF8704546226}"/>
              </a:ext>
            </a:extLst>
          </p:cNvPr>
          <p:cNvSpPr txBox="1"/>
          <p:nvPr/>
        </p:nvSpPr>
        <p:spPr>
          <a:xfrm>
            <a:off x="6872567" y="498905"/>
            <a:ext cx="1132362" cy="4025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Live Now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E4C860-8F6E-0249-8406-36CAD299B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11" y="914400"/>
            <a:ext cx="7538518" cy="3098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180603-CFD4-5A40-8E05-CF8992915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05" y="3276600"/>
            <a:ext cx="3677840" cy="299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App Builder – Rich Email Templating Upgrades</a:t>
            </a:r>
          </a:p>
        </p:txBody>
      </p:sp>
      <p:sp>
        <p:nvSpPr>
          <p:cNvPr id="3" name="AutoShape 2" descr="image-2018-02-27-12-14-24-114.png">
            <a:extLst>
              <a:ext uri="{FF2B5EF4-FFF2-40B4-BE49-F238E27FC236}">
                <a16:creationId xmlns:a16="http://schemas.microsoft.com/office/drawing/2014/main" id="{FAE3E941-1B87-45DE-908B-56DEC880CD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385EF-AEC0-4F02-A5A7-DF8704546226}"/>
              </a:ext>
            </a:extLst>
          </p:cNvPr>
          <p:cNvSpPr txBox="1"/>
          <p:nvPr/>
        </p:nvSpPr>
        <p:spPr>
          <a:xfrm>
            <a:off x="6656424" y="881356"/>
            <a:ext cx="2016899" cy="10229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Live Now For </a:t>
            </a:r>
          </a:p>
          <a:p>
            <a:pPr algn="ctr"/>
            <a:r>
              <a:rPr lang="en-US" i="1" dirty="0"/>
              <a:t>Association Users</a:t>
            </a:r>
          </a:p>
          <a:p>
            <a:pPr algn="ctr"/>
            <a:r>
              <a:rPr lang="en-US" i="1" dirty="0"/>
              <a:t>Only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8A5E4D-BAEF-4E78-9B4B-231EB7EE0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69" y="907314"/>
            <a:ext cx="5883150" cy="352074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BEBA7E-130F-481F-B390-8952DE325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048000"/>
            <a:ext cx="5562600" cy="313673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9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Coming Soon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221A5B-44CE-4339-BFA0-C75569D2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66197"/>
            <a:ext cx="4069637" cy="322099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74913" y="235810"/>
            <a:ext cx="7811887" cy="526190"/>
          </a:xfrm>
        </p:spPr>
        <p:txBody>
          <a:bodyPr/>
          <a:lstStyle/>
          <a:p>
            <a:r>
              <a:rPr lang="en-US" dirty="0"/>
              <a:t>Improved Transcript Request Workflows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0917C9-E1DC-42FC-B6BA-35EDEE720F86}"/>
              </a:ext>
            </a:extLst>
          </p:cNvPr>
          <p:cNvSpPr txBox="1"/>
          <p:nvPr/>
        </p:nvSpPr>
        <p:spPr>
          <a:xfrm>
            <a:off x="835640" y="637828"/>
            <a:ext cx="2716515" cy="148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12" b="1" i="1" dirty="0"/>
              <a:t>Emphasize e-transcript delivery, better alerting to applicants of requirements, de-mystify the process</a:t>
            </a:r>
          </a:p>
          <a:p>
            <a:endParaRPr lang="en-US" sz="1512" b="1" i="1" dirty="0"/>
          </a:p>
          <a:p>
            <a:r>
              <a:rPr lang="en-US" sz="1512" b="1" i="1" dirty="0"/>
              <a:t>TARGET – LATE SUMMER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A62FEE-CFB6-4BD3-8D06-7A9A4B699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70" y="2203933"/>
            <a:ext cx="6225674" cy="401623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73B894-CAA7-433D-B8DB-5FB8C1F96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203779"/>
            <a:ext cx="3920777" cy="299134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23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Config Portal UX Cleanup (part 2)</a:t>
            </a:r>
          </a:p>
        </p:txBody>
      </p:sp>
      <p:sp>
        <p:nvSpPr>
          <p:cNvPr id="3" name="AutoShape 2" descr="image-2018-02-27-12-14-24-114.png">
            <a:extLst>
              <a:ext uri="{FF2B5EF4-FFF2-40B4-BE49-F238E27FC236}">
                <a16:creationId xmlns:a16="http://schemas.microsoft.com/office/drawing/2014/main" id="{FAE3E941-1B87-45DE-908B-56DEC880CD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CE6E58-15C2-41CF-8BB1-8E0E769AD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52606"/>
            <a:ext cx="7543800" cy="353592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93867C-5BCA-473C-ABC3-CCFFDBDE5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895600"/>
            <a:ext cx="5754487" cy="336860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6BB13-A591-4ECE-972D-E316E15C1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856" y="1709288"/>
            <a:ext cx="3648584" cy="275310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111CC9-ABDE-449B-8C06-25B8CF52B39D}"/>
              </a:ext>
            </a:extLst>
          </p:cNvPr>
          <p:cNvSpPr txBox="1"/>
          <p:nvPr/>
        </p:nvSpPr>
        <p:spPr>
          <a:xfrm>
            <a:off x="7304229" y="4947439"/>
            <a:ext cx="1273105" cy="13331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Target</a:t>
            </a:r>
          </a:p>
          <a:p>
            <a:pPr algn="ctr"/>
            <a:r>
              <a:rPr lang="en-US" i="1" dirty="0"/>
              <a:t>Late</a:t>
            </a:r>
          </a:p>
          <a:p>
            <a:pPr algn="ctr"/>
            <a:r>
              <a:rPr lang="en-US" i="1" dirty="0"/>
              <a:t>Summer / </a:t>
            </a:r>
          </a:p>
          <a:p>
            <a:pPr algn="ctr"/>
            <a:r>
              <a:rPr lang="en-US" i="1" dirty="0"/>
              <a:t>Early Fall</a:t>
            </a:r>
          </a:p>
        </p:txBody>
      </p:sp>
    </p:spTree>
    <p:extLst>
      <p:ext uri="{BB962C8B-B14F-4D97-AF65-F5344CB8AC3E}">
        <p14:creationId xmlns:p14="http://schemas.microsoft.com/office/powerpoint/2010/main" val="35646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Liaison Corporate">
      <a:dk1>
        <a:srgbClr val="373837"/>
      </a:dk1>
      <a:lt1>
        <a:srgbClr val="FFFFFF"/>
      </a:lt1>
      <a:dk2>
        <a:srgbClr val="002E87"/>
      </a:dk2>
      <a:lt2>
        <a:srgbClr val="B3BD00"/>
      </a:lt2>
      <a:accent1>
        <a:srgbClr val="002F87"/>
      </a:accent1>
      <a:accent2>
        <a:srgbClr val="6E7A9F"/>
      </a:accent2>
      <a:accent3>
        <a:srgbClr val="B3BD00"/>
      </a:accent3>
      <a:accent4>
        <a:srgbClr val="C0CA80"/>
      </a:accent4>
      <a:accent5>
        <a:srgbClr val="757779"/>
      </a:accent5>
      <a:accent6>
        <a:srgbClr val="C7C8C7"/>
      </a:accent6>
      <a:hlink>
        <a:srgbClr val="002F87"/>
      </a:hlink>
      <a:folHlink>
        <a:srgbClr val="6E7B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sz="756"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744E908C528A48AD84B75F43CEC86B" ma:contentTypeVersion="11" ma:contentTypeDescription="Create a new document." ma:contentTypeScope="" ma:versionID="a62941c219fd1487f55fd46cb7dcf1f1">
  <xsd:schema xmlns:xsd="http://www.w3.org/2001/XMLSchema" xmlns:xs="http://www.w3.org/2001/XMLSchema" xmlns:p="http://schemas.microsoft.com/office/2006/metadata/properties" xmlns:ns2="86d92770-2c38-4b0d-a7fe-d6f94ca2c719" xmlns:ns3="02217bdf-fc03-4208-830c-4824b835e77d" targetNamespace="http://schemas.microsoft.com/office/2006/metadata/properties" ma:root="true" ma:fieldsID="3cbc6449321fa2c33e6bca038852b9df" ns2:_="" ns3:_="">
    <xsd:import namespace="86d92770-2c38-4b0d-a7fe-d6f94ca2c719"/>
    <xsd:import namespace="02217bdf-fc03-4208-830c-4824b835e7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d92770-2c38-4b0d-a7fe-d6f94ca2c7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217bdf-fc03-4208-830c-4824b835e77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2E3007-95AC-4015-BE64-94B7CCE0C92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FD13170-8274-47C1-83EC-B36ECEE678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EC5922-A831-494A-AE98-6486B7B74B8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38322</TotalTime>
  <Words>127</Words>
  <Application>Microsoft Office PowerPoint</Application>
  <PresentationFormat>On-screen Show (4:3)</PresentationFormat>
  <Paragraphs>41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.AppleSystemUIFont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Louis Twelve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Enterprise</dc:title>
  <dc:creator>Louis Twelve</dc:creator>
  <cp:lastModifiedBy>Owings Bruce, Katie</cp:lastModifiedBy>
  <cp:revision>955</cp:revision>
  <cp:lastPrinted>2016-11-29T20:46:27Z</cp:lastPrinted>
  <dcterms:created xsi:type="dcterms:W3CDTF">2014-11-10T20:05:35Z</dcterms:created>
  <dcterms:modified xsi:type="dcterms:W3CDTF">2019-07-23T14:55:46Z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0x01010064744E908C528A48AD84B75F43CEC86B</vt:lpwstr>
  </property>
</Properties>
</file>